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5105" y="189865"/>
            <a:ext cx="11812905" cy="6407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1135" y="165100"/>
            <a:ext cx="11762105" cy="64090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5285" y="259080"/>
            <a:ext cx="11530330" cy="62312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9895" y="258445"/>
            <a:ext cx="11336655" cy="6169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2285" y="258445"/>
            <a:ext cx="11286490" cy="625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9100" y="258445"/>
            <a:ext cx="11470640" cy="63423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Calibri Light</vt:lpstr>
      <vt:lpstr>Arial Unicode MS</vt:lpstr>
      <vt:lpstr>Calibri</vt:lpstr>
      <vt:lpstr>Microsoft YaHei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Чулпан</cp:lastModifiedBy>
  <cp:revision>2</cp:revision>
  <dcterms:created xsi:type="dcterms:W3CDTF">2024-07-17T11:46:51Z</dcterms:created>
  <dcterms:modified xsi:type="dcterms:W3CDTF">2024-07-17T11:58:55Z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1049-12.2.0.17153</vt:lpwstr>
  </property>
  <property fmtid="{D5CDD505-2E9C-101B-9397-08002B2CF9AE}" pid="3" name="ICV">
    <vt:lpwstr>E3ECC396FCC34F5BB3969D4C7667F999_12</vt:lpwstr>
  </property>
</Properties>
</file>